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9" r:id="rId5"/>
    <p:sldId id="273" r:id="rId6"/>
    <p:sldId id="271" r:id="rId7"/>
    <p:sldId id="272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B904F-231D-45EE-B91F-E48343B97775}" v="1" dt="2025-11-02T10:22:19.934"/>
    <p1510:client id="{C2EF9268-080E-44D0-A946-27EAA0B4154F}" v="88" dt="2025-11-02T10:31:52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C2EF9268-080E-44D0-A946-27EAA0B4154F}"/>
    <pc:docChg chg="modSld">
      <pc:chgData name="Gastbenutzer" userId="" providerId="Windows Live" clId="Web-{C2EF9268-080E-44D0-A946-27EAA0B4154F}" dt="2025-11-02T10:31:52.994" v="80"/>
      <pc:docMkLst>
        <pc:docMk/>
      </pc:docMkLst>
      <pc:sldChg chg="addSp delSp modSp">
        <pc:chgData name="Gastbenutzer" userId="" providerId="Windows Live" clId="Web-{C2EF9268-080E-44D0-A946-27EAA0B4154F}" dt="2025-11-02T10:31:52.994" v="80"/>
        <pc:sldMkLst>
          <pc:docMk/>
          <pc:sldMk cId="2801584052" sldId="273"/>
        </pc:sldMkLst>
        <pc:spChg chg="del mod">
          <ac:chgData name="Gastbenutzer" userId="" providerId="Windows Live" clId="Web-{C2EF9268-080E-44D0-A946-27EAA0B4154F}" dt="2025-11-02T10:30:44.368" v="60"/>
          <ac:spMkLst>
            <pc:docMk/>
            <pc:sldMk cId="2801584052" sldId="273"/>
            <ac:spMk id="2" creationId="{B6AD933A-CB40-41FC-8178-DA59B51AD808}"/>
          </ac:spMkLst>
        </pc:spChg>
        <pc:spChg chg="add del mod ord">
          <ac:chgData name="Gastbenutzer" userId="" providerId="Windows Live" clId="Web-{C2EF9268-080E-44D0-A946-27EAA0B4154F}" dt="2025-11-02T10:30:57.353" v="64"/>
          <ac:spMkLst>
            <pc:docMk/>
            <pc:sldMk cId="2801584052" sldId="273"/>
            <ac:spMk id="11" creationId="{F3B77DA0-C114-642C-4F76-9E221DF22E45}"/>
          </ac:spMkLst>
        </pc:spChg>
        <pc:picChg chg="add mod">
          <ac:chgData name="Gastbenutzer" userId="" providerId="Windows Live" clId="Web-{C2EF9268-080E-44D0-A946-27EAA0B4154F}" dt="2025-11-02T10:31:34.728" v="74" actId="14100"/>
          <ac:picMkLst>
            <pc:docMk/>
            <pc:sldMk cId="2801584052" sldId="273"/>
            <ac:picMk id="3" creationId="{686B711E-6DF3-C54F-1C63-353A2F8AE1F7}"/>
          </ac:picMkLst>
        </pc:picChg>
        <pc:picChg chg="add del mod ord">
          <ac:chgData name="Gastbenutzer" userId="" providerId="Windows Live" clId="Web-{C2EF9268-080E-44D0-A946-27EAA0B4154F}" dt="2025-11-02T10:29:29.726" v="32"/>
          <ac:picMkLst>
            <pc:docMk/>
            <pc:sldMk cId="2801584052" sldId="273"/>
            <ac:picMk id="4" creationId="{163A536A-0A61-46DA-BB18-E5EED44B9A97}"/>
          </ac:picMkLst>
        </pc:picChg>
        <pc:picChg chg="add mod">
          <ac:chgData name="Gastbenutzer" userId="" providerId="Windows Live" clId="Web-{C2EF9268-080E-44D0-A946-27EAA0B4154F}" dt="2025-11-02T10:31:22.494" v="71" actId="1076"/>
          <ac:picMkLst>
            <pc:docMk/>
            <pc:sldMk cId="2801584052" sldId="273"/>
            <ac:picMk id="5" creationId="{04995497-9219-BB20-6BAE-2DD2A66DDED3}"/>
          </ac:picMkLst>
        </pc:picChg>
        <pc:picChg chg="add mod ord">
          <ac:chgData name="Gastbenutzer" userId="" providerId="Windows Live" clId="Web-{C2EF9268-080E-44D0-A946-27EAA0B4154F}" dt="2025-11-02T10:31:52.994" v="80"/>
          <ac:picMkLst>
            <pc:docMk/>
            <pc:sldMk cId="2801584052" sldId="273"/>
            <ac:picMk id="6" creationId="{43C38FE1-BA62-1013-153E-E4D5226E1B6A}"/>
          </ac:picMkLst>
        </pc:picChg>
        <pc:picChg chg="add mod">
          <ac:chgData name="Gastbenutzer" userId="" providerId="Windows Live" clId="Web-{C2EF9268-080E-44D0-A946-27EAA0B4154F}" dt="2025-11-02T10:31:18.494" v="70" actId="1076"/>
          <ac:picMkLst>
            <pc:docMk/>
            <pc:sldMk cId="2801584052" sldId="273"/>
            <ac:picMk id="7" creationId="{8D88BC0C-9A49-9BDB-359E-AF31F9C57515}"/>
          </ac:picMkLst>
        </pc:picChg>
        <pc:picChg chg="add mod">
          <ac:chgData name="Gastbenutzer" userId="" providerId="Windows Live" clId="Web-{C2EF9268-080E-44D0-A946-27EAA0B4154F}" dt="2025-11-02T10:31:25.353" v="72" actId="14100"/>
          <ac:picMkLst>
            <pc:docMk/>
            <pc:sldMk cId="2801584052" sldId="273"/>
            <ac:picMk id="8" creationId="{240ACA8A-0FA1-93E1-B000-9DCC62B06413}"/>
          </ac:picMkLst>
        </pc:picChg>
        <pc:picChg chg="add mod ord">
          <ac:chgData name="Gastbenutzer" userId="" providerId="Windows Live" clId="Web-{C2EF9268-080E-44D0-A946-27EAA0B4154F}" dt="2025-11-02T10:31:48.697" v="79"/>
          <ac:picMkLst>
            <pc:docMk/>
            <pc:sldMk cId="2801584052" sldId="273"/>
            <ac:picMk id="9" creationId="{290E0D2A-482A-BC66-C91B-0A8140C2FE94}"/>
          </ac:picMkLst>
        </pc:picChg>
      </pc:sldChg>
    </pc:docChg>
  </pc:docChgLst>
  <pc:docChgLst>
    <pc:chgData name="Guest User" providerId="Windows Live" clId="Web-{792B904F-231D-45EE-B91F-E48343B97775}"/>
    <pc:docChg chg="modSld">
      <pc:chgData name="Guest User" userId="" providerId="Windows Live" clId="Web-{792B904F-231D-45EE-B91F-E48343B97775}" dt="2025-11-02T10:22:19.934" v="0"/>
      <pc:docMkLst>
        <pc:docMk/>
      </pc:docMkLst>
      <pc:sldChg chg="delSp">
        <pc:chgData name="Guest User" userId="" providerId="Windows Live" clId="Web-{792B904F-231D-45EE-B91F-E48343B97775}" dt="2025-11-02T10:22:19.934" v="0"/>
        <pc:sldMkLst>
          <pc:docMk/>
          <pc:sldMk cId="2801584052" sldId="273"/>
        </pc:sldMkLst>
        <pc:spChg chg="del">
          <ac:chgData name="Guest User" userId="" providerId="Windows Live" clId="Web-{792B904F-231D-45EE-B91F-E48343B97775}" dt="2025-11-02T10:22:19.934" v="0"/>
          <ac:spMkLst>
            <pc:docMk/>
            <pc:sldMk cId="2801584052" sldId="273"/>
            <ac:spMk id="3" creationId="{28329403-2B63-44E3-8FBF-A175CC7FA6E0}"/>
          </ac:spMkLst>
        </pc:spChg>
      </pc:sldChg>
    </pc:docChg>
  </pc:docChgLst>
  <pc:docChgLst>
    <pc:chgData name="Michael Goldin" userId="d30e85ca855555da" providerId="LiveId" clId="{7A478C6E-C1C1-4C49-9F69-B34C47934200}"/>
    <pc:docChg chg="undo redo custSel addSld delSld modSld sldOrd">
      <pc:chgData name="Michael Goldin" userId="d30e85ca855555da" providerId="LiveId" clId="{7A478C6E-C1C1-4C49-9F69-B34C47934200}" dt="2025-11-02T10:31:45.869" v="588" actId="2696"/>
      <pc:docMkLst>
        <pc:docMk/>
      </pc:docMkLst>
      <pc:sldChg chg="addSp delSp modSp mod">
        <pc:chgData name="Michael Goldin" userId="d30e85ca855555da" providerId="LiveId" clId="{7A478C6E-C1C1-4C49-9F69-B34C47934200}" dt="2025-11-02T10:23:10.424" v="465" actId="478"/>
        <pc:sldMkLst>
          <pc:docMk/>
          <pc:sldMk cId="3799957308" sldId="269"/>
        </pc:sldMkLst>
        <pc:spChg chg="mod">
          <ac:chgData name="Michael Goldin" userId="d30e85ca855555da" providerId="LiveId" clId="{7A478C6E-C1C1-4C49-9F69-B34C47934200}" dt="2025-11-02T08:54:56.770" v="57" actId="20577"/>
          <ac:spMkLst>
            <pc:docMk/>
            <pc:sldMk cId="3799957308" sldId="269"/>
            <ac:spMk id="5" creationId="{0F33C46C-EC8E-B28C-CCDD-69F98DF10AB8}"/>
          </ac:spMkLst>
        </pc:spChg>
        <pc:picChg chg="add mod">
          <ac:chgData name="Michael Goldin" userId="d30e85ca855555da" providerId="LiveId" clId="{7A478C6E-C1C1-4C49-9F69-B34C47934200}" dt="2025-11-02T10:12:58.194" v="392" actId="1076"/>
          <ac:picMkLst>
            <pc:docMk/>
            <pc:sldMk cId="3799957308" sldId="269"/>
            <ac:picMk id="12" creationId="{A8B99160-42A7-4495-9F5C-CDA997B56B32}"/>
          </ac:picMkLst>
        </pc:picChg>
        <pc:picChg chg="add del mod">
          <ac:chgData name="Michael Goldin" userId="d30e85ca855555da" providerId="LiveId" clId="{7A478C6E-C1C1-4C49-9F69-B34C47934200}" dt="2025-11-02T10:23:10.424" v="465" actId="478"/>
          <ac:picMkLst>
            <pc:docMk/>
            <pc:sldMk cId="3799957308" sldId="269"/>
            <ac:picMk id="13" creationId="{6FC58364-4EEF-4DB1-A10C-A5B8A7D15999}"/>
          </ac:picMkLst>
        </pc:picChg>
      </pc:sldChg>
      <pc:sldChg chg="addSp delSp modSp del mod modClrScheme addAnim delAnim modAnim chgLayout">
        <pc:chgData name="Michael Goldin" userId="d30e85ca855555da" providerId="LiveId" clId="{7A478C6E-C1C1-4C49-9F69-B34C47934200}" dt="2025-11-02T09:56:11.874" v="106" actId="2696"/>
        <pc:sldMkLst>
          <pc:docMk/>
          <pc:sldMk cId="2459909564" sldId="270"/>
        </pc:sldMkLst>
        <pc:spChg chg="add mod ord">
          <ac:chgData name="Michael Goldin" userId="d30e85ca855555da" providerId="LiveId" clId="{7A478C6E-C1C1-4C49-9F69-B34C47934200}" dt="2025-11-02T09:52:05.909" v="76" actId="20577"/>
          <ac:spMkLst>
            <pc:docMk/>
            <pc:sldMk cId="2459909564" sldId="270"/>
            <ac:spMk id="2" creationId="{F31455F3-B84F-4A46-A744-48CE7F2A68E6}"/>
          </ac:spMkLst>
        </pc:spChg>
        <pc:spChg chg="add del mod ord">
          <ac:chgData name="Michael Goldin" userId="d30e85ca855555da" providerId="LiveId" clId="{7A478C6E-C1C1-4C49-9F69-B34C47934200}" dt="2025-11-02T09:51:51.410" v="58"/>
          <ac:spMkLst>
            <pc:docMk/>
            <pc:sldMk cId="2459909564" sldId="270"/>
            <ac:spMk id="3" creationId="{744ED7C1-5668-4E2B-A2C3-BBCBD5A33AE3}"/>
          </ac:spMkLst>
        </pc:spChg>
        <pc:spChg chg="add del mod">
          <ac:chgData name="Michael Goldin" userId="d30e85ca855555da" providerId="LiveId" clId="{7A478C6E-C1C1-4C49-9F69-B34C47934200}" dt="2025-11-02T09:53:42.291" v="79"/>
          <ac:spMkLst>
            <pc:docMk/>
            <pc:sldMk cId="2459909564" sldId="270"/>
            <ac:spMk id="7" creationId="{F8D82693-3CDE-428F-BDD2-FDA4FEFEBC52}"/>
          </ac:spMkLst>
        </pc:spChg>
        <pc:spChg chg="del">
          <ac:chgData name="Michael Goldin" userId="d30e85ca855555da" providerId="LiveId" clId="{7A478C6E-C1C1-4C49-9F69-B34C47934200}" dt="2025-11-02T08:52:46.425" v="7" actId="478"/>
          <ac:spMkLst>
            <pc:docMk/>
            <pc:sldMk cId="2459909564" sldId="270"/>
            <ac:spMk id="14" creationId="{A89238A3-476C-6106-3873-88B06C92FC4C}"/>
          </ac:spMkLst>
        </pc:spChg>
        <pc:spChg chg="del mod">
          <ac:chgData name="Michael Goldin" userId="d30e85ca855555da" providerId="LiveId" clId="{7A478C6E-C1C1-4C49-9F69-B34C47934200}" dt="2025-11-02T08:52:40.768" v="4" actId="478"/>
          <ac:spMkLst>
            <pc:docMk/>
            <pc:sldMk cId="2459909564" sldId="270"/>
            <ac:spMk id="16" creationId="{F16248B2-3D1B-4441-EB32-87F15DD3EA81}"/>
          </ac:spMkLst>
        </pc:spChg>
        <pc:spChg chg="del">
          <ac:chgData name="Michael Goldin" userId="d30e85ca855555da" providerId="LiveId" clId="{7A478C6E-C1C1-4C49-9F69-B34C47934200}" dt="2025-11-02T08:52:38.312" v="0" actId="478"/>
          <ac:spMkLst>
            <pc:docMk/>
            <pc:sldMk cId="2459909564" sldId="270"/>
            <ac:spMk id="27" creationId="{5CFB1355-36F1-6854-8A36-D1A7555ABD23}"/>
          </ac:spMkLst>
        </pc:spChg>
        <pc:spChg chg="del">
          <ac:chgData name="Michael Goldin" userId="d30e85ca855555da" providerId="LiveId" clId="{7A478C6E-C1C1-4C49-9F69-B34C47934200}" dt="2025-11-02T08:52:49.136" v="11" actId="478"/>
          <ac:spMkLst>
            <pc:docMk/>
            <pc:sldMk cId="2459909564" sldId="270"/>
            <ac:spMk id="33" creationId="{9A9283A4-89BA-C54D-2E22-F6EEE296A7A7}"/>
          </ac:spMkLst>
        </pc:spChg>
        <pc:spChg chg="del mod">
          <ac:chgData name="Michael Goldin" userId="d30e85ca855555da" providerId="LiveId" clId="{7A478C6E-C1C1-4C49-9F69-B34C47934200}" dt="2025-11-02T08:52:39.578" v="2" actId="478"/>
          <ac:spMkLst>
            <pc:docMk/>
            <pc:sldMk cId="2459909564" sldId="270"/>
            <ac:spMk id="37" creationId="{1291104C-D57E-5C33-D3DD-442B75261F96}"/>
          </ac:spMkLst>
        </pc:spChg>
        <pc:picChg chg="add del mod">
          <ac:chgData name="Michael Goldin" userId="d30e85ca855555da" providerId="LiveId" clId="{7A478C6E-C1C1-4C49-9F69-B34C47934200}" dt="2025-11-02T09:53:42.089" v="78" actId="478"/>
          <ac:picMkLst>
            <pc:docMk/>
            <pc:sldMk cId="2459909564" sldId="270"/>
            <ac:picMk id="5" creationId="{DD19006F-8F23-424F-94DE-AB5B76D76025}"/>
          </ac:picMkLst>
        </pc:picChg>
        <pc:picChg chg="add mod">
          <ac:chgData name="Michael Goldin" userId="d30e85ca855555da" providerId="LiveId" clId="{7A478C6E-C1C1-4C49-9F69-B34C47934200}" dt="2025-11-02T09:53:48.958" v="83" actId="1076"/>
          <ac:picMkLst>
            <pc:docMk/>
            <pc:sldMk cId="2459909564" sldId="270"/>
            <ac:picMk id="9" creationId="{453F09FE-3EBE-4733-A91E-B7F671CB78FB}"/>
          </ac:picMkLst>
        </pc:picChg>
        <pc:picChg chg="del">
          <ac:chgData name="Michael Goldin" userId="d30e85ca855555da" providerId="LiveId" clId="{7A478C6E-C1C1-4C49-9F69-B34C47934200}" dt="2025-11-02T08:53:38.346" v="27" actId="478"/>
          <ac:picMkLst>
            <pc:docMk/>
            <pc:sldMk cId="2459909564" sldId="270"/>
            <ac:picMk id="12" creationId="{02C8B509-ED81-97E7-D67F-C27A20EE4935}"/>
          </ac:picMkLst>
        </pc:picChg>
        <pc:picChg chg="add del">
          <ac:chgData name="Michael Goldin" userId="d30e85ca855555da" providerId="LiveId" clId="{7A478C6E-C1C1-4C49-9F69-B34C47934200}" dt="2025-11-02T08:52:47.505" v="8" actId="478"/>
          <ac:picMkLst>
            <pc:docMk/>
            <pc:sldMk cId="2459909564" sldId="270"/>
            <ac:picMk id="13" creationId="{67545FEB-BD07-B359-C725-10E8C76EC253}"/>
          </ac:picMkLst>
        </pc:picChg>
        <pc:picChg chg="add mod">
          <ac:chgData name="Michael Goldin" userId="d30e85ca855555da" providerId="LiveId" clId="{7A478C6E-C1C1-4C49-9F69-B34C47934200}" dt="2025-11-02T08:53:43.318" v="29" actId="14100"/>
          <ac:picMkLst>
            <pc:docMk/>
            <pc:sldMk cId="2459909564" sldId="270"/>
            <ac:picMk id="15" creationId="{43627862-7F1E-4D24-81EA-0A601C472E35}"/>
          </ac:picMkLst>
        </pc:picChg>
        <pc:picChg chg="del">
          <ac:chgData name="Michael Goldin" userId="d30e85ca855555da" providerId="LiveId" clId="{7A478C6E-C1C1-4C49-9F69-B34C47934200}" dt="2025-11-02T08:52:48.125" v="9" actId="478"/>
          <ac:picMkLst>
            <pc:docMk/>
            <pc:sldMk cId="2459909564" sldId="270"/>
            <ac:picMk id="26" creationId="{9AD592C1-3952-EB56-4624-9F3E15A10328}"/>
          </ac:picMkLst>
        </pc:picChg>
        <pc:picChg chg="del">
          <ac:chgData name="Michael Goldin" userId="d30e85ca855555da" providerId="LiveId" clId="{7A478C6E-C1C1-4C49-9F69-B34C47934200}" dt="2025-11-02T08:52:48.649" v="10" actId="478"/>
          <ac:picMkLst>
            <pc:docMk/>
            <pc:sldMk cId="2459909564" sldId="270"/>
            <ac:picMk id="35" creationId="{DACE4B71-DA10-A088-5F99-760942DE0F36}"/>
          </ac:picMkLst>
        </pc:picChg>
      </pc:sldChg>
      <pc:sldChg chg="addSp delSp del mod">
        <pc:chgData name="Michael Goldin" userId="d30e85ca855555da" providerId="LiveId" clId="{7A478C6E-C1C1-4C49-9F69-B34C47934200}" dt="2025-11-02T08:54:12.734" v="35" actId="2696"/>
        <pc:sldMkLst>
          <pc:docMk/>
          <pc:sldMk cId="2386163959" sldId="271"/>
        </pc:sldMkLst>
        <pc:spChg chg="del">
          <ac:chgData name="Michael Goldin" userId="d30e85ca855555da" providerId="LiveId" clId="{7A478C6E-C1C1-4C49-9F69-B34C47934200}" dt="2025-11-02T08:53:28.348" v="24" actId="478"/>
          <ac:spMkLst>
            <pc:docMk/>
            <pc:sldMk cId="2386163959" sldId="271"/>
            <ac:spMk id="18" creationId="{4AC6E7CE-6B98-CA47-8B5E-139FD5C678EA}"/>
          </ac:spMkLst>
        </pc:spChg>
        <pc:spChg chg="del">
          <ac:chgData name="Michael Goldin" userId="d30e85ca855555da" providerId="LiveId" clId="{7A478C6E-C1C1-4C49-9F69-B34C47934200}" dt="2025-11-02T08:53:26.683" v="22" actId="478"/>
          <ac:spMkLst>
            <pc:docMk/>
            <pc:sldMk cId="2386163959" sldId="271"/>
            <ac:spMk id="22" creationId="{9680F566-2FF6-5FD9-A668-BA929A150D1F}"/>
          </ac:spMkLst>
        </pc:spChg>
        <pc:spChg chg="del">
          <ac:chgData name="Michael Goldin" userId="d30e85ca855555da" providerId="LiveId" clId="{7A478C6E-C1C1-4C49-9F69-B34C47934200}" dt="2025-11-02T08:53:22.569" v="20" actId="478"/>
          <ac:spMkLst>
            <pc:docMk/>
            <pc:sldMk cId="2386163959" sldId="271"/>
            <ac:spMk id="30" creationId="{EC933037-C500-6D70-5ECF-646CAF8850AB}"/>
          </ac:spMkLst>
        </pc:spChg>
        <pc:picChg chg="del">
          <ac:chgData name="Michael Goldin" userId="d30e85ca855555da" providerId="LiveId" clId="{7A478C6E-C1C1-4C49-9F69-B34C47934200}" dt="2025-11-02T08:53:24.008" v="21" actId="478"/>
          <ac:picMkLst>
            <pc:docMk/>
            <pc:sldMk cId="2386163959" sldId="271"/>
            <ac:picMk id="6" creationId="{A0A1AC46-1660-8252-3953-29341B2377A5}"/>
          </ac:picMkLst>
        </pc:picChg>
        <pc:picChg chg="del">
          <ac:chgData name="Michael Goldin" userId="d30e85ca855555da" providerId="LiveId" clId="{7A478C6E-C1C1-4C49-9F69-B34C47934200}" dt="2025-11-02T08:53:27.364" v="23" actId="478"/>
          <ac:picMkLst>
            <pc:docMk/>
            <pc:sldMk cId="2386163959" sldId="271"/>
            <ac:picMk id="7" creationId="{705E430B-AD44-1EDC-BCB6-F37F21D520AD}"/>
          </ac:picMkLst>
        </pc:picChg>
        <pc:picChg chg="add del">
          <ac:chgData name="Michael Goldin" userId="d30e85ca855555da" providerId="LiveId" clId="{7A478C6E-C1C1-4C49-9F69-B34C47934200}" dt="2025-11-02T08:53:31.694" v="25" actId="21"/>
          <ac:picMkLst>
            <pc:docMk/>
            <pc:sldMk cId="2386163959" sldId="271"/>
            <ac:picMk id="16" creationId="{F5F552E8-80C5-57D3-9A74-93543B7D9C39}"/>
          </ac:picMkLst>
        </pc:picChg>
      </pc:sldChg>
      <pc:sldChg chg="addSp delSp modSp add mod">
        <pc:chgData name="Michael Goldin" userId="d30e85ca855555da" providerId="LiveId" clId="{7A478C6E-C1C1-4C49-9F69-B34C47934200}" dt="2025-11-02T10:21:48.217" v="459"/>
        <pc:sldMkLst>
          <pc:docMk/>
          <pc:sldMk cId="3987792263" sldId="271"/>
        </pc:sldMkLst>
        <pc:spChg chg="mod ord">
          <ac:chgData name="Michael Goldin" userId="d30e85ca855555da" providerId="LiveId" clId="{7A478C6E-C1C1-4C49-9F69-B34C47934200}" dt="2025-11-02T09:55:48.787" v="105" actId="688"/>
          <ac:spMkLst>
            <pc:docMk/>
            <pc:sldMk cId="3987792263" sldId="271"/>
            <ac:spMk id="2" creationId="{F31455F3-B84F-4A46-A744-48CE7F2A68E6}"/>
          </ac:spMkLst>
        </pc:spChg>
        <pc:spChg chg="add del mod">
          <ac:chgData name="Michael Goldin" userId="d30e85ca855555da" providerId="LiveId" clId="{7A478C6E-C1C1-4C49-9F69-B34C47934200}" dt="2025-11-02T09:53:59.214" v="86"/>
          <ac:spMkLst>
            <pc:docMk/>
            <pc:sldMk cId="3987792263" sldId="271"/>
            <ac:spMk id="4" creationId="{881149C7-BE3C-4514-A3C3-35473CEF5C60}"/>
          </ac:spMkLst>
        </pc:spChg>
        <pc:spChg chg="add del">
          <ac:chgData name="Michael Goldin" userId="d30e85ca855555da" providerId="LiveId" clId="{7A478C6E-C1C1-4C49-9F69-B34C47934200}" dt="2025-11-02T10:21:48.217" v="459"/>
          <ac:spMkLst>
            <pc:docMk/>
            <pc:sldMk cId="3987792263" sldId="271"/>
            <ac:spMk id="7" creationId="{27FED90A-CABF-430E-8F4C-1C786A627F34}"/>
          </ac:spMkLst>
        </pc:spChg>
        <pc:picChg chg="add mod">
          <ac:chgData name="Michael Goldin" userId="d30e85ca855555da" providerId="LiveId" clId="{7A478C6E-C1C1-4C49-9F69-B34C47934200}" dt="2025-11-02T09:55:01.724" v="97" actId="1076"/>
          <ac:picMkLst>
            <pc:docMk/>
            <pc:sldMk cId="3987792263" sldId="271"/>
            <ac:picMk id="6" creationId="{5A552C2E-D5D0-40D9-8145-8DD2D90B8899}"/>
          </ac:picMkLst>
        </pc:picChg>
        <pc:picChg chg="del">
          <ac:chgData name="Michael Goldin" userId="d30e85ca855555da" providerId="LiveId" clId="{7A478C6E-C1C1-4C49-9F69-B34C47934200}" dt="2025-11-02T09:53:59.031" v="85" actId="478"/>
          <ac:picMkLst>
            <pc:docMk/>
            <pc:sldMk cId="3987792263" sldId="271"/>
            <ac:picMk id="9" creationId="{453F09FE-3EBE-4733-A91E-B7F671CB78FB}"/>
          </ac:picMkLst>
        </pc:picChg>
        <pc:picChg chg="add del">
          <ac:chgData name="Michael Goldin" userId="d30e85ca855555da" providerId="LiveId" clId="{7A478C6E-C1C1-4C49-9F69-B34C47934200}" dt="2025-11-02T10:21:48.059" v="458" actId="478"/>
          <ac:picMkLst>
            <pc:docMk/>
            <pc:sldMk cId="3987792263" sldId="271"/>
            <ac:picMk id="15" creationId="{43627862-7F1E-4D24-81EA-0A601C472E35}"/>
          </ac:picMkLst>
        </pc:picChg>
        <pc:picChg chg="add del mod">
          <ac:chgData name="Michael Goldin" userId="d30e85ca855555da" providerId="LiveId" clId="{7A478C6E-C1C1-4C49-9F69-B34C47934200}" dt="2025-11-02T09:58:31.961" v="168" actId="21"/>
          <ac:picMkLst>
            <pc:docMk/>
            <pc:sldMk cId="3987792263" sldId="271"/>
            <ac:picMk id="1026" creationId="{CFD1A75D-3737-4723-A0FC-34F281EBC0BB}"/>
          </ac:picMkLst>
        </pc:picChg>
      </pc:sldChg>
      <pc:sldChg chg="addSp delSp modSp new mod ord">
        <pc:chgData name="Michael Goldin" userId="d30e85ca855555da" providerId="LiveId" clId="{7A478C6E-C1C1-4C49-9F69-B34C47934200}" dt="2025-11-02T10:31:17.176" v="587"/>
        <pc:sldMkLst>
          <pc:docMk/>
          <pc:sldMk cId="88018435" sldId="272"/>
        </pc:sldMkLst>
        <pc:spChg chg="mod">
          <ac:chgData name="Michael Goldin" userId="d30e85ca855555da" providerId="LiveId" clId="{7A478C6E-C1C1-4C49-9F69-B34C47934200}" dt="2025-11-02T10:25:15.040" v="503" actId="20577"/>
          <ac:spMkLst>
            <pc:docMk/>
            <pc:sldMk cId="88018435" sldId="272"/>
            <ac:spMk id="2" creationId="{C1E3A8EA-12CB-48F0-AA2B-BEFDD64CEC35}"/>
          </ac:spMkLst>
        </pc:spChg>
        <pc:spChg chg="mod">
          <ac:chgData name="Michael Goldin" userId="d30e85ca855555da" providerId="LiveId" clId="{7A478C6E-C1C1-4C49-9F69-B34C47934200}" dt="2025-11-02T10:26:16.730" v="534" actId="20577"/>
          <ac:spMkLst>
            <pc:docMk/>
            <pc:sldMk cId="88018435" sldId="272"/>
            <ac:spMk id="3" creationId="{9E1CD3B0-7DD8-44A3-A961-E7283F2193B3}"/>
          </ac:spMkLst>
        </pc:spChg>
        <pc:spChg chg="add mod">
          <ac:chgData name="Michael Goldin" userId="d30e85ca855555da" providerId="LiveId" clId="{7A478C6E-C1C1-4C49-9F69-B34C47934200}" dt="2025-11-02T10:28:23.735" v="568" actId="5793"/>
          <ac:spMkLst>
            <pc:docMk/>
            <pc:sldMk cId="88018435" sldId="272"/>
            <ac:spMk id="6" creationId="{5F835165-41FF-4755-8036-A2792891C8AB}"/>
          </ac:spMkLst>
        </pc:spChg>
        <pc:spChg chg="add mod">
          <ac:chgData name="Michael Goldin" userId="d30e85ca855555da" providerId="LiveId" clId="{7A478C6E-C1C1-4C49-9F69-B34C47934200}" dt="2025-11-02T10:28:12.569" v="563" actId="1076"/>
          <ac:spMkLst>
            <pc:docMk/>
            <pc:sldMk cId="88018435" sldId="272"/>
            <ac:spMk id="8" creationId="{DF111709-6474-4184-B0D2-2393A65F4C7D}"/>
          </ac:spMkLst>
        </pc:spChg>
        <pc:spChg chg="add mod">
          <ac:chgData name="Michael Goldin" userId="d30e85ca855555da" providerId="LiveId" clId="{7A478C6E-C1C1-4C49-9F69-B34C47934200}" dt="2025-11-02T10:27:39.901" v="555" actId="1076"/>
          <ac:spMkLst>
            <pc:docMk/>
            <pc:sldMk cId="88018435" sldId="272"/>
            <ac:spMk id="11" creationId="{B0726CA6-4074-4F02-B46A-52EAF2282FFE}"/>
          </ac:spMkLst>
        </pc:spChg>
        <pc:picChg chg="add del mod">
          <ac:chgData name="Michael Goldin" userId="d30e85ca855555da" providerId="LiveId" clId="{7A478C6E-C1C1-4C49-9F69-B34C47934200}" dt="2025-11-02T10:26:37.644" v="549" actId="21"/>
          <ac:picMkLst>
            <pc:docMk/>
            <pc:sldMk cId="88018435" sldId="272"/>
            <ac:picMk id="4" creationId="{6860ABA5-E956-432E-BD7A-1E4D237E2D90}"/>
          </ac:picMkLst>
        </pc:picChg>
        <pc:picChg chg="add mod">
          <ac:chgData name="Michael Goldin" userId="d30e85ca855555da" providerId="LiveId" clId="{7A478C6E-C1C1-4C49-9F69-B34C47934200}" dt="2025-11-02T10:28:08.010" v="562" actId="1076"/>
          <ac:picMkLst>
            <pc:docMk/>
            <pc:sldMk cId="88018435" sldId="272"/>
            <ac:picMk id="10" creationId="{52A404D8-C2A1-41C7-B80D-7765D2D01A42}"/>
          </ac:picMkLst>
        </pc:picChg>
      </pc:sldChg>
      <pc:sldChg chg="delSp modSp add del mod">
        <pc:chgData name="Michael Goldin" userId="d30e85ca855555da" providerId="LiveId" clId="{7A478C6E-C1C1-4C49-9F69-B34C47934200}" dt="2025-11-02T08:54:10.575" v="34" actId="2696"/>
        <pc:sldMkLst>
          <pc:docMk/>
          <pc:sldMk cId="2263768951" sldId="272"/>
        </pc:sldMkLst>
        <pc:spChg chg="mod">
          <ac:chgData name="Michael Goldin" userId="d30e85ca855555da" providerId="LiveId" clId="{7A478C6E-C1C1-4C49-9F69-B34C47934200}" dt="2025-11-02T08:53:07.969" v="17" actId="1076"/>
          <ac:spMkLst>
            <pc:docMk/>
            <pc:sldMk cId="2263768951" sldId="272"/>
            <ac:spMk id="30" creationId="{DDDD5097-4616-A2F2-E6FE-2ED6A3801313}"/>
          </ac:spMkLst>
        </pc:spChg>
        <pc:spChg chg="del">
          <ac:chgData name="Michael Goldin" userId="d30e85ca855555da" providerId="LiveId" clId="{7A478C6E-C1C1-4C49-9F69-B34C47934200}" dt="2025-11-02T08:53:02.941" v="14" actId="478"/>
          <ac:spMkLst>
            <pc:docMk/>
            <pc:sldMk cId="2263768951" sldId="272"/>
            <ac:spMk id="34" creationId="{7672E52E-8FF4-E83A-8F93-C70E5B8ABC1A}"/>
          </ac:spMkLst>
        </pc:spChg>
        <pc:spChg chg="del">
          <ac:chgData name="Michael Goldin" userId="d30e85ca855555da" providerId="LiveId" clId="{7A478C6E-C1C1-4C49-9F69-B34C47934200}" dt="2025-11-02T08:53:02.941" v="14" actId="478"/>
          <ac:spMkLst>
            <pc:docMk/>
            <pc:sldMk cId="2263768951" sldId="272"/>
            <ac:spMk id="36" creationId="{B4F35369-5645-C156-84E8-3EB5CAF267A3}"/>
          </ac:spMkLst>
        </pc:spChg>
        <pc:spChg chg="del">
          <ac:chgData name="Michael Goldin" userId="d30e85ca855555da" providerId="LiveId" clId="{7A478C6E-C1C1-4C49-9F69-B34C47934200}" dt="2025-11-02T08:53:02.941" v="14" actId="478"/>
          <ac:spMkLst>
            <pc:docMk/>
            <pc:sldMk cId="2263768951" sldId="272"/>
            <ac:spMk id="38" creationId="{17194707-215E-ADEB-3D7F-C9FE8166198D}"/>
          </ac:spMkLst>
        </pc:spChg>
      </pc:sldChg>
      <pc:sldChg chg="addSp delSp modSp new mod">
        <pc:chgData name="Michael Goldin" userId="d30e85ca855555da" providerId="LiveId" clId="{7A478C6E-C1C1-4C49-9F69-B34C47934200}" dt="2025-11-02T10:28:59.503" v="570" actId="478"/>
        <pc:sldMkLst>
          <pc:docMk/>
          <pc:sldMk cId="2801584052" sldId="273"/>
        </pc:sldMkLst>
        <pc:spChg chg="mod">
          <ac:chgData name="Michael Goldin" userId="d30e85ca855555da" providerId="LiveId" clId="{7A478C6E-C1C1-4C49-9F69-B34C47934200}" dt="2025-11-02T10:01:50.745" v="206" actId="20577"/>
          <ac:spMkLst>
            <pc:docMk/>
            <pc:sldMk cId="2801584052" sldId="273"/>
            <ac:spMk id="2" creationId="{B6AD933A-CB40-41FC-8178-DA59B51AD808}"/>
          </ac:spMkLst>
        </pc:spChg>
        <pc:picChg chg="add del mod">
          <ac:chgData name="Michael Goldin" userId="d30e85ca855555da" providerId="LiveId" clId="{7A478C6E-C1C1-4C49-9F69-B34C47934200}" dt="2025-11-02T10:28:59.503" v="570" actId="478"/>
          <ac:picMkLst>
            <pc:docMk/>
            <pc:sldMk cId="2801584052" sldId="273"/>
            <ac:picMk id="4" creationId="{163A536A-0A61-46DA-BB18-E5EED44B9A97}"/>
          </ac:picMkLst>
        </pc:picChg>
      </pc:sldChg>
      <pc:sldChg chg="new del">
        <pc:chgData name="Michael Goldin" userId="d30e85ca855555da" providerId="LiveId" clId="{7A478C6E-C1C1-4C49-9F69-B34C47934200}" dt="2025-11-02T08:53:48.531" v="31" actId="2696"/>
        <pc:sldMkLst>
          <pc:docMk/>
          <pc:sldMk cId="4112557891" sldId="273"/>
        </pc:sldMkLst>
      </pc:sldChg>
      <pc:sldChg chg="modSp new del mod">
        <pc:chgData name="Michael Goldin" userId="d30e85ca855555da" providerId="LiveId" clId="{7A478C6E-C1C1-4C49-9F69-B34C47934200}" dt="2025-11-02T10:31:45.869" v="588" actId="2696"/>
        <pc:sldMkLst>
          <pc:docMk/>
          <pc:sldMk cId="1120937999" sldId="274"/>
        </pc:sldMkLst>
        <pc:spChg chg="mod">
          <ac:chgData name="Michael Goldin" userId="d30e85ca855555da" providerId="LiveId" clId="{7A478C6E-C1C1-4C49-9F69-B34C47934200}" dt="2025-11-02T10:30:57.585" v="585" actId="20577"/>
          <ac:spMkLst>
            <pc:docMk/>
            <pc:sldMk cId="1120937999" sldId="274"/>
            <ac:spMk id="2" creationId="{FDE30A77-EA44-4D8D-A2FF-E06781256180}"/>
          </ac:spMkLst>
        </pc:spChg>
      </pc:sldChg>
      <pc:sldChg chg="modSp new del mod ord">
        <pc:chgData name="Michael Goldin" userId="d30e85ca855555da" providerId="LiveId" clId="{7A478C6E-C1C1-4C49-9F69-B34C47934200}" dt="2025-11-02T10:29:56.986" v="580" actId="47"/>
        <pc:sldMkLst>
          <pc:docMk/>
          <pc:sldMk cId="2332478569" sldId="274"/>
        </pc:sldMkLst>
        <pc:spChg chg="mod">
          <ac:chgData name="Michael Goldin" userId="d30e85ca855555da" providerId="LiveId" clId="{7A478C6E-C1C1-4C49-9F69-B34C47934200}" dt="2025-11-02T10:29:46.410" v="575" actId="20577"/>
          <ac:spMkLst>
            <pc:docMk/>
            <pc:sldMk cId="2332478569" sldId="274"/>
            <ac:spMk id="2" creationId="{A3836FB1-CFEA-4610-9DFB-FAB3B14B891D}"/>
          </ac:spMkLst>
        </pc:spChg>
      </pc:sldChg>
      <pc:sldChg chg="addSp delSp modSp new del mod">
        <pc:chgData name="Michael Goldin" userId="d30e85ca855555da" providerId="LiveId" clId="{7A478C6E-C1C1-4C49-9F69-B34C47934200}" dt="2025-11-02T10:23:30.439" v="467" actId="2696"/>
        <pc:sldMkLst>
          <pc:docMk/>
          <pc:sldMk cId="2645857304" sldId="274"/>
        </pc:sldMkLst>
        <pc:spChg chg="mod">
          <ac:chgData name="Michael Goldin" userId="d30e85ca855555da" providerId="LiveId" clId="{7A478C6E-C1C1-4C49-9F69-B34C47934200}" dt="2025-11-02T10:19:39.483" v="408" actId="21"/>
          <ac:spMkLst>
            <pc:docMk/>
            <pc:sldMk cId="2645857304" sldId="274"/>
            <ac:spMk id="2" creationId="{96A3AA63-918B-429E-899B-E83B1972E72A}"/>
          </ac:spMkLst>
        </pc:spChg>
        <pc:spChg chg="mod">
          <ac:chgData name="Michael Goldin" userId="d30e85ca855555da" providerId="LiveId" clId="{7A478C6E-C1C1-4C49-9F69-B34C47934200}" dt="2025-11-02T10:10:43.716" v="371" actId="20577"/>
          <ac:spMkLst>
            <pc:docMk/>
            <pc:sldMk cId="2645857304" sldId="274"/>
            <ac:spMk id="3" creationId="{711D3087-E03E-46AD-AD94-7235E3D5023E}"/>
          </ac:spMkLst>
        </pc:spChg>
        <pc:spChg chg="add del">
          <ac:chgData name="Michael Goldin" userId="d30e85ca855555da" providerId="LiveId" clId="{7A478C6E-C1C1-4C49-9F69-B34C47934200}" dt="2025-11-02T10:18:54.337" v="405"/>
          <ac:spMkLst>
            <pc:docMk/>
            <pc:sldMk cId="2645857304" sldId="274"/>
            <ac:spMk id="4" creationId="{5D64B894-F5A3-40B8-93E4-401957048CCC}"/>
          </ac:spMkLst>
        </pc:spChg>
        <pc:spChg chg="add del">
          <ac:chgData name="Michael Goldin" userId="d30e85ca855555da" providerId="LiveId" clId="{7A478C6E-C1C1-4C49-9F69-B34C47934200}" dt="2025-11-02T10:19:10.806" v="407" actId="478"/>
          <ac:spMkLst>
            <pc:docMk/>
            <pc:sldMk cId="2645857304" sldId="274"/>
            <ac:spMk id="5" creationId="{BEA4D1D2-A1AB-444F-87C6-E3BE18D750B4}"/>
          </ac:spMkLst>
        </pc:spChg>
        <pc:picChg chg="add del">
          <ac:chgData name="Michael Goldin" userId="d30e85ca855555da" providerId="LiveId" clId="{7A478C6E-C1C1-4C49-9F69-B34C47934200}" dt="2025-11-02T10:07:55.058" v="345" actId="21"/>
          <ac:picMkLst>
            <pc:docMk/>
            <pc:sldMk cId="2645857304" sldId="274"/>
            <ac:picMk id="2050" creationId="{843D481E-1C6B-4397-AC31-65FE8B8FEC4B}"/>
          </ac:picMkLst>
        </pc:picChg>
      </pc:sldChg>
      <pc:sldChg chg="addSp delSp modSp new del mod">
        <pc:chgData name="Michael Goldin" userId="d30e85ca855555da" providerId="LiveId" clId="{7A478C6E-C1C1-4C49-9F69-B34C47934200}" dt="2025-11-02T10:13:33.560" v="393" actId="2696"/>
        <pc:sldMkLst>
          <pc:docMk/>
          <pc:sldMk cId="2326968127" sldId="275"/>
        </pc:sldMkLst>
        <pc:spChg chg="del mod">
          <ac:chgData name="Michael Goldin" userId="d30e85ca855555da" providerId="LiveId" clId="{7A478C6E-C1C1-4C49-9F69-B34C47934200}" dt="2025-11-02T10:12:27.456" v="385" actId="478"/>
          <ac:spMkLst>
            <pc:docMk/>
            <pc:sldMk cId="2326968127" sldId="275"/>
            <ac:spMk id="2" creationId="{B3446F9E-0B03-4DBD-A99C-76FD9E053261}"/>
          </ac:spMkLst>
        </pc:spChg>
        <pc:spChg chg="del mod">
          <ac:chgData name="Michael Goldin" userId="d30e85ca855555da" providerId="LiveId" clId="{7A478C6E-C1C1-4C49-9F69-B34C47934200}" dt="2025-11-02T10:12:29.607" v="386" actId="478"/>
          <ac:spMkLst>
            <pc:docMk/>
            <pc:sldMk cId="2326968127" sldId="275"/>
            <ac:spMk id="3" creationId="{97C860CF-F1B9-4BB0-B342-1C03D0C87FED}"/>
          </ac:spMkLst>
        </pc:spChg>
        <pc:spChg chg="add del mod">
          <ac:chgData name="Michael Goldin" userId="d30e85ca855555da" providerId="LiveId" clId="{7A478C6E-C1C1-4C49-9F69-B34C47934200}" dt="2025-11-02T10:12:31.694" v="387" actId="478"/>
          <ac:spMkLst>
            <pc:docMk/>
            <pc:sldMk cId="2326968127" sldId="275"/>
            <ac:spMk id="7" creationId="{28E7037C-A9BB-4D5E-9A1E-F0F8D3A36B5E}"/>
          </ac:spMkLst>
        </pc:spChg>
        <pc:spChg chg="add del mod">
          <ac:chgData name="Michael Goldin" userId="d30e85ca855555da" providerId="LiveId" clId="{7A478C6E-C1C1-4C49-9F69-B34C47934200}" dt="2025-11-02T10:12:33.319" v="388" actId="478"/>
          <ac:spMkLst>
            <pc:docMk/>
            <pc:sldMk cId="2326968127" sldId="275"/>
            <ac:spMk id="9" creationId="{2BE5342C-4936-489F-9F4E-C4519F2E6438}"/>
          </ac:spMkLst>
        </pc:spChg>
        <pc:picChg chg="add del mod">
          <ac:chgData name="Michael Goldin" userId="d30e85ca855555da" providerId="LiveId" clId="{7A478C6E-C1C1-4C49-9F69-B34C47934200}" dt="2025-11-02T10:12:10.245" v="381" actId="21"/>
          <ac:picMkLst>
            <pc:docMk/>
            <pc:sldMk cId="2326968127" sldId="275"/>
            <ac:picMk id="4" creationId="{D9755901-79C4-480F-BA20-88C097D67EBF}"/>
          </ac:picMkLst>
        </pc:picChg>
        <pc:picChg chg="add mod">
          <ac:chgData name="Michael Goldin" userId="d30e85ca855555da" providerId="LiveId" clId="{7A478C6E-C1C1-4C49-9F69-B34C47934200}" dt="2025-11-02T10:11:56.307" v="375" actId="571"/>
          <ac:picMkLst>
            <pc:docMk/>
            <pc:sldMk cId="2326968127" sldId="275"/>
            <ac:picMk id="6" creationId="{37B2F850-1B81-48DB-AE64-68D67C9AA244}"/>
          </ac:picMkLst>
        </pc:picChg>
        <pc:picChg chg="add del mod">
          <ac:chgData name="Michael Goldin" userId="d30e85ca855555da" providerId="LiveId" clId="{7A478C6E-C1C1-4C49-9F69-B34C47934200}" dt="2025-11-02T10:12:50.726" v="389" actId="21"/>
          <ac:picMkLst>
            <pc:docMk/>
            <pc:sldMk cId="2326968127" sldId="275"/>
            <ac:picMk id="4098" creationId="{30ADBD53-A459-4627-9169-6D218DBB7E9B}"/>
          </ac:picMkLst>
        </pc:picChg>
      </pc:sldChg>
      <pc:sldChg chg="addSp delSp modSp new del">
        <pc:chgData name="Michael Goldin" userId="d30e85ca855555da" providerId="LiveId" clId="{7A478C6E-C1C1-4C49-9F69-B34C47934200}" dt="2025-11-02T10:23:25.734" v="466" actId="2696"/>
        <pc:sldMkLst>
          <pc:docMk/>
          <pc:sldMk cId="3702524637" sldId="276"/>
        </pc:sldMkLst>
        <pc:picChg chg="add del mod">
          <ac:chgData name="Michael Goldin" userId="d30e85ca855555da" providerId="LiveId" clId="{7A478C6E-C1C1-4C49-9F69-B34C47934200}" dt="2025-11-02T10:22:54.678" v="460" actId="21"/>
          <ac:picMkLst>
            <pc:docMk/>
            <pc:sldMk cId="3702524637" sldId="276"/>
            <ac:picMk id="4" creationId="{3B0B58D0-25CC-4433-8E62-15A4EB605B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88EB38-3929-40D8-8EB1-E81034107DBC}" type="datetime1">
              <a:rPr lang="de-DE" smtClean="0"/>
              <a:t>02.11.2025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101D-B50E-458E-ABDA-B87297F2FFC1}" type="datetime1">
              <a:rPr lang="de-DE" smtClean="0"/>
              <a:pPr/>
              <a:t>02.11.2025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2C90-98E6-84D5-DCF0-8859BC0B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172692A-832D-3605-72B5-759A7CFC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B80FC6-65FA-F827-D3E4-6051F935D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73FB9D-3901-2A45-5C7C-45BBD8980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93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CB06F8B-8329-4E86-B4DE-B784634C0FF1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ihand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ihand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CF12D-0CC5-4A62-8D7A-069EB5323DE3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14E31-5888-4557-98E7-C228D716C260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67B5-5C00-4991-857C-4CF9B335458D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DFF1FDC-4D4F-4948-82D8-B3A9B83C945F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7" name="Freihandform 6" title="Zuschnittsmark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9BEBD-8B0C-4991-A23E-4CA4482CA7D6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244DD3-C17F-4D1E-8D6B-82C0CDD37AB3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E85BE2-058E-4926-A2AE-34385B7D4EA9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C78F2-E77C-4CEA-A473-55C00E6008DC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D172EB-51B5-4237-866D-B14713CE4513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F5FCD8-7FE2-43B5-AE80-FEA49C00D315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519F3DDF-BF4E-4955-9685-6A06B92E6808}" type="datetime1">
              <a:rPr lang="de-DE" noProof="0" smtClean="0"/>
              <a:t>02.11.2025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9" name="Rechteck 8" title="Randleist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greeceandroid.gr/dev/1375-kali-nethunter-android-nexus-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litytokens.info/roadmap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B74B9E-2BC1-8478-5A25-2B31DAF71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4726C283-38BC-1A6D-3659-9C09602D8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pic>
        <p:nvPicPr>
          <p:cNvPr id="23" name="Bild 22">
            <a:extLst>
              <a:ext uri="{FF2B5EF4-FFF2-40B4-BE49-F238E27FC236}">
                <a16:creationId xmlns:a16="http://schemas.microsoft.com/office/drawing/2014/main" id="{F0F255AF-DB7E-DEBD-4C96-7A49F972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4133" r="24133"/>
          <a:stretch/>
        </p:blipFill>
        <p:spPr>
          <a:xfrm>
            <a:off x="0" y="-20"/>
            <a:ext cx="5321808" cy="6857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923F3C-A82D-E2B4-FA48-228C58314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1" r="34503" b="1931"/>
          <a:stretch>
            <a:fillRect/>
          </a:stretch>
        </p:blipFill>
        <p:spPr>
          <a:xfrm>
            <a:off x="5321808" y="0"/>
            <a:ext cx="6870192" cy="6857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112DB41-2DC6-A22B-BAB7-8D31AB2C5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13DD32F-243B-9B53-1DFC-F81818E75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0943FB-31B5-6B08-3282-9ABAD75D7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br>
              <a:rPr lang="en-US" sz="3600" noProof="0" dirty="0">
                <a:solidFill>
                  <a:srgbClr val="FFFFFF"/>
                </a:solidFill>
              </a:rPr>
            </a:br>
            <a:br>
              <a:rPr lang="en-US" sz="3600" noProof="0" dirty="0">
                <a:solidFill>
                  <a:srgbClr val="FFFFFF"/>
                </a:solidFill>
              </a:rPr>
            </a:br>
            <a:r>
              <a:rPr lang="en-US" sz="3600" noProof="0" dirty="0">
                <a:solidFill>
                  <a:srgbClr val="FFFFFF"/>
                </a:solidFill>
              </a:rPr>
              <a:t>AI Audience Pulse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39AC24-A92A-85BB-F13D-C9B9521A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 noProof="0" dirty="0">
                <a:solidFill>
                  <a:srgbClr val="FFFFFF"/>
                </a:solidFill>
              </a:rPr>
              <a:t>Resonance Radar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F85A36-6E6B-DED3-AB9D-E4AD1352B75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8" b="33428"/>
          <a:stretch>
            <a:fillRect/>
          </a:stretch>
        </p:blipFill>
        <p:spPr>
          <a:xfrm>
            <a:off x="64008" y="1344168"/>
            <a:ext cx="9668300" cy="30723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33C46C-EC8E-B28C-CCDD-69F98DF10AB8}"/>
              </a:ext>
            </a:extLst>
          </p:cNvPr>
          <p:cNvSpPr txBox="1"/>
          <p:nvPr/>
        </p:nvSpPr>
        <p:spPr>
          <a:xfrm>
            <a:off x="6138004" y="3771000"/>
            <a:ext cx="6672740" cy="1146899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noProof="0" dirty="0"/>
              <a:t>BaselHack 2025</a:t>
            </a:r>
            <a:br>
              <a:rPr lang="en-US" b="1" noProof="0" dirty="0"/>
            </a:br>
            <a:endParaRPr lang="en-US" sz="1200" b="1" noProof="0" dirty="0"/>
          </a:p>
          <a:p>
            <a:endParaRPr lang="en-US" sz="300" b="1" noProof="0" dirty="0"/>
          </a:p>
          <a:p>
            <a:r>
              <a:rPr lang="en-US" sz="1400" noProof="0" dirty="0"/>
              <a:t>Freestyle Challenge Team “</a:t>
            </a:r>
            <a:r>
              <a:rPr lang="en-US" sz="1400" noProof="0" dirty="0" err="1"/>
              <a:t>ThumbsUp</a:t>
            </a:r>
            <a:r>
              <a:rPr lang="en-US" sz="1400" noProof="0" dirty="0"/>
              <a:t>”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A815F1-C55B-E018-0A6F-570ED0862725}"/>
              </a:ext>
            </a:extLst>
          </p:cNvPr>
          <p:cNvSpPr txBox="1"/>
          <p:nvPr/>
        </p:nvSpPr>
        <p:spPr>
          <a:xfrm>
            <a:off x="128016" y="3770970"/>
            <a:ext cx="5419130" cy="115416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br>
              <a:rPr lang="en-US" b="1" noProof="0" dirty="0"/>
            </a:br>
            <a:endParaRPr lang="en-US" sz="12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  <a:p>
            <a:endParaRPr lang="en-US" sz="300" b="1" noProof="0" dirty="0"/>
          </a:p>
        </p:txBody>
      </p:sp>
      <p:pic>
        <p:nvPicPr>
          <p:cNvPr id="12" name="Picture 2" descr="A funny illustration showing a group of smartphones being switched to flight mode to reduce WiFi congestion during a live demo. The ESP32-S3 boards are streaming video in the background, visibly struggling with lag. Add cartoon-style icons of buffering wheels, frustrated boards, and a triumphant 'Flight Mode Activated!' banner. Include a character pressing the flight mode button with exaggerated relief. Caption: 'ThumbsUp Latency Hack!'">
            <a:extLst>
              <a:ext uri="{FF2B5EF4-FFF2-40B4-BE49-F238E27FC236}">
                <a16:creationId xmlns:a16="http://schemas.microsoft.com/office/drawing/2014/main" id="{A8B99160-42A7-4495-9F5C-CDA997B5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9" y="0"/>
            <a:ext cx="457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5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außen, Straße, Person, Schulter enthält.&#10;&#10;KI-generierte Inhalte können fehlerhaft sein.">
            <a:extLst>
              <a:ext uri="{FF2B5EF4-FFF2-40B4-BE49-F238E27FC236}">
                <a16:creationId xmlns:a16="http://schemas.microsoft.com/office/drawing/2014/main" id="{43C38FE1-BA62-1013-153E-E4D5226E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35" y="2873283"/>
            <a:ext cx="3917675" cy="2816917"/>
          </a:xfrm>
          <a:prstGeom prst="rect">
            <a:avLst/>
          </a:prstGeom>
        </p:spPr>
      </p:pic>
      <p:pic>
        <p:nvPicPr>
          <p:cNvPr id="3" name="Grafik 2" descr="Ein Bild, das Kleidung, Magenta, Frau, Person enthält.&#10;&#10;KI-generierte Inhalte können fehlerhaft sein.">
            <a:extLst>
              <a:ext uri="{FF2B5EF4-FFF2-40B4-BE49-F238E27FC236}">
                <a16:creationId xmlns:a16="http://schemas.microsoft.com/office/drawing/2014/main" id="{686B711E-6DF3-C54F-1C63-353A2F8A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55" y="419170"/>
            <a:ext cx="5712798" cy="3145487"/>
          </a:xfrm>
          <a:prstGeom prst="rect">
            <a:avLst/>
          </a:prstGeom>
        </p:spPr>
      </p:pic>
      <p:pic>
        <p:nvPicPr>
          <p:cNvPr id="5" name="Grafik 4" descr="Ein Bild, das draußen, Himmel, Menschenmenge, Gebäude enthält.&#10;&#10;KI-generierte Inhalte können fehlerhaft sein.">
            <a:extLst>
              <a:ext uri="{FF2B5EF4-FFF2-40B4-BE49-F238E27FC236}">
                <a16:creationId xmlns:a16="http://schemas.microsoft.com/office/drawing/2014/main" id="{04995497-9219-BB20-6BAE-2DD2A66D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897" y="4149563"/>
            <a:ext cx="4729370" cy="2555599"/>
          </a:xfrm>
          <a:prstGeom prst="rect">
            <a:avLst/>
          </a:prstGeom>
        </p:spPr>
      </p:pic>
      <p:pic>
        <p:nvPicPr>
          <p:cNvPr id="9" name="Grafik 8" descr="Ein Bild, das Im Haus, Konzerthalle, Gebäude, Zentrum für darstellende Künste enthält.&#10;&#10;KI-generierte Inhalte können fehlerhaft sein.">
            <a:extLst>
              <a:ext uri="{FF2B5EF4-FFF2-40B4-BE49-F238E27FC236}">
                <a16:creationId xmlns:a16="http://schemas.microsoft.com/office/drawing/2014/main" id="{290E0D2A-482A-BC66-C91B-0A8140C2F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936" y="4860129"/>
            <a:ext cx="3719286" cy="2172154"/>
          </a:xfrm>
          <a:prstGeom prst="rect">
            <a:avLst/>
          </a:prstGeom>
        </p:spPr>
      </p:pic>
      <p:pic>
        <p:nvPicPr>
          <p:cNvPr id="7" name="Grafik 6" descr="Ein Bild, das Text, Clipart enthält.&#10;&#10;KI-generierte Inhalte können fehlerhaft sein.">
            <a:extLst>
              <a:ext uri="{FF2B5EF4-FFF2-40B4-BE49-F238E27FC236}">
                <a16:creationId xmlns:a16="http://schemas.microsoft.com/office/drawing/2014/main" id="{8D88BC0C-9A49-9BDB-359E-AF31F9C57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405" y="2871071"/>
            <a:ext cx="3850171" cy="2558084"/>
          </a:xfrm>
          <a:prstGeom prst="rect">
            <a:avLst/>
          </a:prstGeom>
        </p:spPr>
      </p:pic>
      <p:pic>
        <p:nvPicPr>
          <p:cNvPr id="8" name="Grafik 7" descr="Ein Bild, das Im Haus, Zuschauer, Bühne, Tagung enthält.&#10;&#10;KI-generierte Inhalte können fehlerhaft sein.">
            <a:extLst>
              <a:ext uri="{FF2B5EF4-FFF2-40B4-BE49-F238E27FC236}">
                <a16:creationId xmlns:a16="http://schemas.microsoft.com/office/drawing/2014/main" id="{240ACA8A-0FA1-93E1-B000-9DCC62B06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210" y="353272"/>
            <a:ext cx="4731677" cy="32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8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>
            <a:extLst>
              <a:ext uri="{FF2B5EF4-FFF2-40B4-BE49-F238E27FC236}">
                <a16:creationId xmlns:a16="http://schemas.microsoft.com/office/drawing/2014/main" id="{65BBE661-545C-7F72-A00D-492FEADCFFC5}"/>
              </a:ext>
            </a:extLst>
          </p:cNvPr>
          <p:cNvSpPr txBox="1"/>
          <p:nvPr/>
        </p:nvSpPr>
        <p:spPr>
          <a:xfrm>
            <a:off x="2690812" y="6855209"/>
            <a:ext cx="6810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/>
              <a:t>"</a:t>
            </a:r>
            <a:r>
              <a:rPr lang="en-US" sz="900" noProof="0" dirty="0">
                <a:hlinkClick r:id="rId2" tooltip="https://www.greeceandroid.gr/dev/1375-kali-nethunter-android-nexus-5"/>
              </a:rPr>
              <a:t>Dieses Foto</a:t>
            </a:r>
            <a:r>
              <a:rPr lang="en-US" sz="900" noProof="0" dirty="0"/>
              <a:t>" von </a:t>
            </a:r>
            <a:r>
              <a:rPr lang="en-US" sz="900" noProof="0" dirty="0" err="1"/>
              <a:t>Unbekannter</a:t>
            </a:r>
            <a:r>
              <a:rPr lang="en-US" sz="900" noProof="0" dirty="0"/>
              <a:t> Autor </a:t>
            </a:r>
            <a:r>
              <a:rPr lang="en-US" sz="900" noProof="0" dirty="0" err="1"/>
              <a:t>ist</a:t>
            </a:r>
            <a:r>
              <a:rPr lang="en-US" sz="900" noProof="0" dirty="0"/>
              <a:t> </a:t>
            </a:r>
            <a:r>
              <a:rPr lang="en-US" sz="900" noProof="0" dirty="0" err="1"/>
              <a:t>lizenziert</a:t>
            </a:r>
            <a:r>
              <a:rPr lang="en-US" sz="900" noProof="0" dirty="0"/>
              <a:t> </a:t>
            </a:r>
            <a:r>
              <a:rPr lang="en-US" sz="900" noProof="0" dirty="0" err="1"/>
              <a:t>gemäß</a:t>
            </a:r>
            <a:r>
              <a:rPr lang="en-US" sz="900" noProof="0" dirty="0"/>
              <a:t> </a:t>
            </a:r>
            <a:r>
              <a:rPr lang="en-US" sz="900" noProof="0" dirty="0">
                <a:hlinkClick r:id="rId3" tooltip="https://creativecommons.org/licenses/by/3.0/"/>
              </a:rPr>
              <a:t>CC BY</a:t>
            </a:r>
            <a:endParaRPr lang="en-US" sz="900" noProof="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3627862-7F1E-4D24-81EA-0A601C47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552C2E-D5D0-40D9-8145-8DD2D90B8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10062" y="1389976"/>
            <a:ext cx="9645731" cy="4782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1455F3-B84F-4A46-A744-48CE7F2A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432170">
            <a:off x="2093875" y="1526610"/>
            <a:ext cx="9601200" cy="1007949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Architecture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A8EA-12CB-48F0-AA2B-BEFDD64C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n-US" dirty="0"/>
              <a:t>Additional Features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CD3B0-7DD8-44A3-A961-E7283F21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21744"/>
            <a:ext cx="9601200" cy="3581400"/>
          </a:xfrm>
        </p:spPr>
        <p:txBody>
          <a:bodyPr/>
          <a:lstStyle/>
          <a:p>
            <a:r>
              <a:rPr lang="en-US" b="1" dirty="0"/>
              <a:t>Gamification-Ready Template</a:t>
            </a:r>
          </a:p>
          <a:p>
            <a:r>
              <a:rPr lang="en-US" b="1" dirty="0"/>
              <a:t>Advanced AI Model for Face and Emotion Recognition</a:t>
            </a:r>
            <a:r>
              <a:rPr lang="en-US" dirty="0"/>
              <a:t> A comprehensive model capable of high-accuracy detection and emotion analysis. ⚠️ </a:t>
            </a:r>
            <a:r>
              <a:rPr lang="en-US" i="1" dirty="0"/>
              <a:t>Requires more powerful hardware than used in the demo setup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835165-41FF-4755-8036-A2792891C8AB}"/>
              </a:ext>
            </a:extLst>
          </p:cNvPr>
          <p:cNvSpPr txBox="1"/>
          <p:nvPr/>
        </p:nvSpPr>
        <p:spPr>
          <a:xfrm>
            <a:off x="1371600" y="5008886"/>
            <a:ext cx="6732872" cy="204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Integrate Face Recognition with higher quality hardware,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Enhance Audio Processing,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Reduce input latency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lang="en-US" sz="2000" dirty="0">
                <a:solidFill>
                  <a:srgbClr val="191B0E"/>
                </a:solidFill>
                <a:latin typeface="Franklin Gothic Book" panose="020B0503020102020204"/>
              </a:rPr>
              <a:t>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algn="l" fontAlgn="base"/>
            <a:endParaRPr lang="en-US" sz="2000" b="0" i="0" dirty="0">
              <a:effectLst/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111709-6474-4184-B0D2-2393A65F4C7D}"/>
              </a:ext>
            </a:extLst>
          </p:cNvPr>
          <p:cNvSpPr txBox="1"/>
          <p:nvPr/>
        </p:nvSpPr>
        <p:spPr>
          <a:xfrm>
            <a:off x="1371600" y="4115620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Product Roadmap</a:t>
            </a:r>
            <a:endParaRPr lang="de-DE" sz="4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404D8-C2A1-41C7-B80D-7765D2D0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785" y="4379241"/>
            <a:ext cx="3679622" cy="21599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0726CA6-4074-4F02-B46A-52EAF2282FFE}"/>
              </a:ext>
            </a:extLst>
          </p:cNvPr>
          <p:cNvSpPr txBox="1"/>
          <p:nvPr/>
        </p:nvSpPr>
        <p:spPr>
          <a:xfrm>
            <a:off x="6413634" y="6858000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"</a:t>
            </a:r>
            <a:r>
              <a:rPr lang="de-DE" sz="900" dirty="0">
                <a:hlinkClick r:id="rId3" tooltip="https://www.localitytokens.info/roadmap/"/>
              </a:rPr>
              <a:t>Dieses Foto</a:t>
            </a:r>
            <a:r>
              <a:rPr lang="de-DE" sz="900" dirty="0"/>
              <a:t>" von Unbekannter Autor ist lizenziert gemäß </a:t>
            </a:r>
            <a:r>
              <a:rPr lang="de-DE" sz="900" dirty="0">
                <a:hlinkClick r:id="rId4" tooltip="https://creativecommons.org/licenses/by-sa/3.0/"/>
              </a:rPr>
              <a:t>CC BY-SA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8018435"/>
      </p:ext>
    </p:extLst>
  </p:cSld>
  <p:clrMapOvr>
    <a:masterClrMapping/>
  </p:clrMapOvr>
</p:sld>
</file>

<file path=ppt/theme/theme1.xml><?xml version="1.0" encoding="utf-8"?>
<a:theme xmlns:a="http://schemas.openxmlformats.org/drawingml/2006/main" name="Zuschnei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28_TF34357615.potx" id="{B5C8AE21-6CEC-47D7-B55C-0F3A848F0777}" vid="{5BD646CC-E45B-45C3-9825-0B3B35DC4F2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 „Ernte“</Template>
  <TotalTime>0</TotalTime>
  <Words>95</Words>
  <Application>Microsoft Office PowerPoint</Application>
  <PresentationFormat>Breitbild</PresentationFormat>
  <Paragraphs>29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Franklin Gothic Book</vt:lpstr>
      <vt:lpstr>Zuschneiden</vt:lpstr>
      <vt:lpstr>  AI Audience Pulse</vt:lpstr>
      <vt:lpstr>PowerPoint-Präsentation</vt:lpstr>
      <vt:lpstr>Architecture</vt:lpstr>
      <vt:lpstr>Additional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AI Audience Pulse</dc:title>
  <dc:creator>Michael Goldin</dc:creator>
  <cp:lastModifiedBy>Michael Goldin</cp:lastModifiedBy>
  <cp:revision>26</cp:revision>
  <dcterms:created xsi:type="dcterms:W3CDTF">2025-10-31T11:18:17Z</dcterms:created>
  <dcterms:modified xsi:type="dcterms:W3CDTF">2025-11-02T10:32:07Z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